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802475" cy="32404050"/>
  <p:notesSz cx="6858000" cy="9144000"/>
  <p:defaultTextStyle>
    <a:defPPr>
      <a:defRPr lang="ja-JP"/>
    </a:defPPr>
    <a:lvl1pPr marL="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1pPr>
    <a:lvl2pPr marL="138874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2pPr>
    <a:lvl3pPr marL="277749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3pPr>
    <a:lvl4pPr marL="416623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4pPr>
    <a:lvl5pPr marL="555498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5pPr>
    <a:lvl6pPr marL="694372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6pPr>
    <a:lvl7pPr marL="833247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7pPr>
    <a:lvl8pPr marL="972121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8pPr>
    <a:lvl9pPr marL="1110996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44" autoAdjust="0"/>
    <p:restoredTop sz="94660"/>
  </p:normalViewPr>
  <p:slideViewPr>
    <p:cSldViewPr showGuides="1">
      <p:cViewPr varScale="1">
        <p:scale>
          <a:sx n="23" d="100"/>
          <a:sy n="23" d="100"/>
        </p:scale>
        <p:origin x="-3828" y="-162"/>
      </p:cViewPr>
      <p:guideLst>
        <p:guide orient="horz" pos="10206"/>
        <p:guide pos="62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85187" y="10066261"/>
            <a:ext cx="16832103" cy="694586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70372" y="18362296"/>
            <a:ext cx="13861733" cy="82810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6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4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3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2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9012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765847" y="30033756"/>
            <a:ext cx="6270783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19177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0000" y="540000"/>
            <a:ext cx="1452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90124" y="7560948"/>
            <a:ext cx="17822228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9012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765847" y="30033756"/>
            <a:ext cx="6270783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19177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0000" y="540000"/>
            <a:ext cx="1452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90123" y="7560948"/>
            <a:ext cx="8746093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0066259" y="7560948"/>
            <a:ext cx="8746093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9012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6765847" y="30033756"/>
            <a:ext cx="6270783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19177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0000" y="540000"/>
            <a:ext cx="1452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9012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6765847" y="30033756"/>
            <a:ext cx="6270783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1419177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9012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6765847" y="30033756"/>
            <a:ext cx="6270783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14191774" y="30033756"/>
            <a:ext cx="4620578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2777490" rtl="0" eaLnBrk="1" latinLnBrk="0" hangingPunct="1">
        <a:spcBef>
          <a:spcPct val="0"/>
        </a:spcBef>
        <a:buNone/>
        <a:defRPr kumimoji="1"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559" indent="-1041559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711" indent="-867966" algn="l" defTabSz="2777490" rtl="0" eaLnBrk="1" latinLnBrk="0" hangingPunct="1">
        <a:spcBef>
          <a:spcPct val="20000"/>
        </a:spcBef>
        <a:buFont typeface="Arial" pitchFamily="34" charset="0"/>
        <a:buChar char="–"/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86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608" indent="-694373" algn="l" defTabSz="2777490" rtl="0" eaLnBrk="1" latinLnBrk="0" hangingPunct="1">
        <a:spcBef>
          <a:spcPct val="20000"/>
        </a:spcBef>
        <a:buFont typeface="Arial" pitchFamily="34" charset="0"/>
        <a:buChar char="–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49353" indent="-694373" algn="l" defTabSz="2777490" rtl="0" eaLnBrk="1" latinLnBrk="0" hangingPunct="1">
        <a:spcBef>
          <a:spcPct val="20000"/>
        </a:spcBef>
        <a:buFont typeface="Arial" pitchFamily="34" charset="0"/>
        <a:buChar char="»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38098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2684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5588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33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74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49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623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372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247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2121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996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60000" y="360000"/>
            <a:ext cx="15120000" cy="324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21237" y="3960000"/>
            <a:ext cx="18360000" cy="2772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Chiyoda</dc:creator>
  <cp:lastModifiedBy>Chiyoda</cp:lastModifiedBy>
  <cp:revision>5</cp:revision>
  <dcterms:created xsi:type="dcterms:W3CDTF">2013-06-07T07:27:57Z</dcterms:created>
  <dcterms:modified xsi:type="dcterms:W3CDTF">2013-06-20T00:27:16Z</dcterms:modified>
</cp:coreProperties>
</file>