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802475" cy="32404050"/>
  <p:notesSz cx="6858000" cy="9144000"/>
  <p:defaultTextStyle>
    <a:defPPr>
      <a:defRPr lang="ja-JP"/>
    </a:defPPr>
    <a:lvl1pPr marL="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1pPr>
    <a:lvl2pPr marL="1388745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2pPr>
    <a:lvl3pPr marL="277749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3pPr>
    <a:lvl4pPr marL="4166235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4pPr>
    <a:lvl5pPr marL="555498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5pPr>
    <a:lvl6pPr marL="6943725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6pPr>
    <a:lvl7pPr marL="833247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7pPr>
    <a:lvl8pPr marL="9721215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8pPr>
    <a:lvl9pPr marL="11109960" algn="l" defTabSz="2777490" rtl="0" eaLnBrk="1" latinLnBrk="0" hangingPunct="1">
      <a:defRPr kumimoji="1"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44" autoAdjust="0"/>
    <p:restoredTop sz="94660"/>
  </p:normalViewPr>
  <p:slideViewPr>
    <p:cSldViewPr showGuides="1">
      <p:cViewPr varScale="1">
        <p:scale>
          <a:sx n="23" d="100"/>
          <a:sy n="23" d="100"/>
        </p:scale>
        <p:origin x="-3828" y="-162"/>
      </p:cViewPr>
      <p:guideLst>
        <p:guide orient="horz" pos="10206"/>
        <p:guide pos="62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85187" y="10066261"/>
            <a:ext cx="16832103" cy="694586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970372" y="18362296"/>
            <a:ext cx="13861733" cy="828103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1388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7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66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943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332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721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9012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765847" y="30033756"/>
            <a:ext cx="6270783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19177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20000" y="540000"/>
            <a:ext cx="14520000" cy="12311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90124" y="7560948"/>
            <a:ext cx="17822228" cy="213851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9012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765847" y="30033756"/>
            <a:ext cx="6270783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19177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20000" y="540000"/>
            <a:ext cx="14520000" cy="12311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90123" y="7560948"/>
            <a:ext cx="8746093" cy="213851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0066259" y="7560948"/>
            <a:ext cx="8746093" cy="213851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99012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6765847" y="30033756"/>
            <a:ext cx="6270783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19177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20000" y="540000"/>
            <a:ext cx="14520000" cy="123110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99012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6765847" y="30033756"/>
            <a:ext cx="6270783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1419177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99012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B51E9DF2-2260-4BBE-A49C-67C3ACA3116E}" type="datetimeFigureOut">
              <a:rPr kumimoji="1" lang="ja-JP" altLang="en-US" smtClean="0"/>
              <a:pPr/>
              <a:t>2013/6/20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6765847" y="30033756"/>
            <a:ext cx="6270783" cy="172521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14191774" y="30033756"/>
            <a:ext cx="4620578" cy="1725216"/>
          </a:xfrm>
          <a:prstGeom prst="rect">
            <a:avLst/>
          </a:prstGeom>
        </p:spPr>
        <p:txBody>
          <a:bodyPr/>
          <a:lstStyle/>
          <a:p>
            <a:fld id="{61FD31CF-4D4E-4AD9-A859-FC6072CB964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ctr" defTabSz="2777490" rtl="0" eaLnBrk="1" latinLnBrk="0" hangingPunct="1">
        <a:spcBef>
          <a:spcPct val="0"/>
        </a:spcBef>
        <a:buNone/>
        <a:defRPr kumimoji="1" sz="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1559" indent="-1041559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9700" kern="1200">
          <a:solidFill>
            <a:schemeClr val="tx1"/>
          </a:solidFill>
          <a:latin typeface="+mn-lt"/>
          <a:ea typeface="+mn-ea"/>
          <a:cs typeface="+mn-cs"/>
        </a:defRPr>
      </a:lvl1pPr>
      <a:lvl2pPr marL="2256711" indent="-867966" algn="l" defTabSz="2777490" rtl="0" eaLnBrk="1" latinLnBrk="0" hangingPunct="1">
        <a:spcBef>
          <a:spcPct val="20000"/>
        </a:spcBef>
        <a:buFont typeface="Arial" pitchFamily="34" charset="0"/>
        <a:buChar char="–"/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3471863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4860608" indent="-694373" algn="l" defTabSz="2777490" rtl="0" eaLnBrk="1" latinLnBrk="0" hangingPunct="1">
        <a:spcBef>
          <a:spcPct val="20000"/>
        </a:spcBef>
        <a:buFont typeface="Arial" pitchFamily="34" charset="0"/>
        <a:buChar char="–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49353" indent="-694373" algn="l" defTabSz="2777490" rtl="0" eaLnBrk="1" latinLnBrk="0" hangingPunct="1">
        <a:spcBef>
          <a:spcPct val="20000"/>
        </a:spcBef>
        <a:buFont typeface="Arial" pitchFamily="34" charset="0"/>
        <a:buChar char="»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638098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026843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415588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4333" indent="-694373" algn="l" defTabSz="2777490" rtl="0" eaLnBrk="1" latinLnBrk="0" hangingPunct="1">
        <a:spcBef>
          <a:spcPct val="20000"/>
        </a:spcBef>
        <a:buFont typeface="Arial" pitchFamily="34" charset="0"/>
        <a:buChar char="•"/>
        <a:defRPr kumimoji="1" sz="6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388745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77749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166235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943725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33247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721215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109960" algn="l" defTabSz="2777490" rtl="0" eaLnBrk="1" latinLnBrk="0" hangingPunct="1"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60000" y="360000"/>
            <a:ext cx="15120000" cy="3240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21237" y="3960000"/>
            <a:ext cx="18360000" cy="27720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Chiyoda</dc:creator>
  <cp:lastModifiedBy>Chiyoda</cp:lastModifiedBy>
  <cp:revision>5</cp:revision>
  <dcterms:created xsi:type="dcterms:W3CDTF">2013-06-07T07:27:57Z</dcterms:created>
  <dcterms:modified xsi:type="dcterms:W3CDTF">2013-06-20T00:27:16Z</dcterms:modified>
</cp:coreProperties>
</file>